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39"/>
    <p:restoredTop sz="97185"/>
  </p:normalViewPr>
  <p:slideViewPr>
    <p:cSldViewPr snapToGrid="0">
      <p:cViewPr varScale="1">
        <p:scale>
          <a:sx n="146" d="100"/>
          <a:sy n="146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94148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26888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</a:p>
          <a:p>
            <a:r>
              <a:rPr lang="en-US" sz="800" b="1" dirty="0">
                <a:solidFill>
                  <a:srgbClr val="C00000"/>
                </a:solidFill>
              </a:rPr>
              <a:t>CHANGE DEFAULT MAC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341B89-F998-7D30-2D0B-41841B9BBFC7}"/>
              </a:ext>
            </a:extLst>
          </p:cNvPr>
          <p:cNvSpPr txBox="1"/>
          <p:nvPr/>
        </p:nvSpPr>
        <p:spPr>
          <a:xfrm>
            <a:off x="9443803" y="2282907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  <a:r>
              <a:rPr lang="en-US" sz="800" dirty="0"/>
              <a:t>	192.168.86.0/24</a:t>
            </a:r>
          </a:p>
          <a:p>
            <a:r>
              <a:rPr lang="en-US" sz="800" b="1" dirty="0"/>
              <a:t>V202</a:t>
            </a:r>
            <a:r>
              <a:rPr lang="en-US" sz="800" dirty="0"/>
              <a:t>	198.19.202.0/24</a:t>
            </a:r>
          </a:p>
          <a:p>
            <a:r>
              <a:rPr lang="en-US" sz="800" b="1" dirty="0"/>
              <a:t>V1001</a:t>
            </a:r>
            <a:r>
              <a:rPr lang="en-US" sz="800" dirty="0"/>
              <a:t>   	198.18.225.0/24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25985</TotalTime>
  <Words>763</Words>
  <Application>Microsoft Macintosh PowerPoint</Application>
  <PresentationFormat>Widescreen</PresentationFormat>
  <Paragraphs>373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24</cp:revision>
  <dcterms:created xsi:type="dcterms:W3CDTF">2025-01-01T13:50:55Z</dcterms:created>
  <dcterms:modified xsi:type="dcterms:W3CDTF">2025-01-28T12:01:36Z</dcterms:modified>
</cp:coreProperties>
</file>